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0EEB-C21D-4F53-A2DC-2C4479C6B617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966C-738E-4A95-96F7-763191756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446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0EEB-C21D-4F53-A2DC-2C4479C6B617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966C-738E-4A95-96F7-763191756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11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0EEB-C21D-4F53-A2DC-2C4479C6B617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966C-738E-4A95-96F7-763191756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553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0EEB-C21D-4F53-A2DC-2C4479C6B617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966C-738E-4A95-96F7-763191756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455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0EEB-C21D-4F53-A2DC-2C4479C6B617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966C-738E-4A95-96F7-763191756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945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0EEB-C21D-4F53-A2DC-2C4479C6B617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966C-738E-4A95-96F7-763191756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28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0EEB-C21D-4F53-A2DC-2C4479C6B617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966C-738E-4A95-96F7-763191756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03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0EEB-C21D-4F53-A2DC-2C4479C6B617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966C-738E-4A95-96F7-763191756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95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0EEB-C21D-4F53-A2DC-2C4479C6B617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966C-738E-4A95-96F7-763191756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394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0EEB-C21D-4F53-A2DC-2C4479C6B617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966C-738E-4A95-96F7-763191756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154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0EEB-C21D-4F53-A2DC-2C4479C6B617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966C-738E-4A95-96F7-763191756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73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E0EEB-C21D-4F53-A2DC-2C4479C6B617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6966C-738E-4A95-96F7-763191756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74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38" y="465992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73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77" y="457199"/>
            <a:ext cx="10378832" cy="583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4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38" y="378068"/>
            <a:ext cx="10955215" cy="61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1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4" y="369277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1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45" y="457199"/>
            <a:ext cx="10503877" cy="590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19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06" y="325316"/>
            <a:ext cx="10867293" cy="611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24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3" y="360483"/>
            <a:ext cx="10682654" cy="600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29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4" y="342900"/>
            <a:ext cx="11025554" cy="620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40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2" y="448408"/>
            <a:ext cx="10675815" cy="600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54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acer</cp:lastModifiedBy>
  <cp:revision>1</cp:revision>
  <dcterms:created xsi:type="dcterms:W3CDTF">2023-10-02T10:08:30Z</dcterms:created>
  <dcterms:modified xsi:type="dcterms:W3CDTF">2023-10-02T10:08:57Z</dcterms:modified>
</cp:coreProperties>
</file>